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63" r:id="rId5"/>
    <p:sldId id="264" r:id="rId6"/>
    <p:sldId id="265" r:id="rId7"/>
    <p:sldId id="259" r:id="rId8"/>
    <p:sldId id="266" r:id="rId9"/>
    <p:sldId id="267" r:id="rId10"/>
    <p:sldId id="268" r:id="rId11"/>
    <p:sldId id="258" r:id="rId12"/>
    <p:sldId id="271" r:id="rId13"/>
    <p:sldId id="270" r:id="rId14"/>
    <p:sldId id="275" r:id="rId15"/>
    <p:sldId id="273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1"/>
  </p:normalViewPr>
  <p:slideViewPr>
    <p:cSldViewPr snapToGrid="0" snapToObjects="1">
      <p:cViewPr varScale="1">
        <p:scale>
          <a:sx n="86" d="100"/>
          <a:sy n="86" d="100"/>
        </p:scale>
        <p:origin x="9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>
</file>

<file path=ppt/media/image10.tiff>
</file>

<file path=ppt/media/image11.tiff>
</file>

<file path=ppt/media/image12.tiff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9.png>
</file>

<file path=ppt/media/image2.tif>
</file>

<file path=ppt/media/image20.png>
</file>

<file path=ppt/media/image21.png>
</file>

<file path=ppt/media/image3.tif>
</file>

<file path=ppt/media/image4.tif>
</file>

<file path=ppt/media/image5.ti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80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466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70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29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44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482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14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74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69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65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38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30FA6-1B02-0A4B-AF4A-1BC1C706BA71}" type="datetimeFigureOut">
              <a:rPr lang="en-US" smtClean="0"/>
              <a:t>10/7/18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FAC76-138A-9442-86E6-6548FDE66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55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ownload.oracle.com/otn-pub/java/jdk/8u144-b01/090f390dda5b47b9b721c7dfaa008135/jdk-8u144-linux-x64.tar.gz" TargetMode="External"/><Relationship Id="rId4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oracle.com/technetwork/java/javase/downloads/jdk8-downloads-2133151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park.apache.org/downloads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pycharm/download/#section=linux" TargetMode="External"/><Relationship Id="rId4" Type="http://schemas.openxmlformats.org/officeDocument/2006/relationships/hyperlink" Target="https://www.anaconda.com/download/#macos" TargetMode="External"/><Relationship Id="rId5" Type="http://schemas.openxmlformats.org/officeDocument/2006/relationships/hyperlink" Target="https://www.anaconda.com/download/#linux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jetbrains.com/pycharm/download/#section=mac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Spark</a:t>
            </a:r>
            <a:r>
              <a:rPr lang="zh-CN" altLang="en-US" dirty="0" smtClean="0"/>
              <a:t> </a:t>
            </a:r>
            <a:r>
              <a:rPr lang="en-US" altLang="zh-CN" dirty="0" smtClean="0"/>
              <a:t>Installation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Tutorial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Hemeng Tao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5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0" strike="noStrike" cap="all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PYTHON </a:t>
            </a:r>
            <a:r>
              <a:rPr lang="en-US" sz="32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INSTALLATION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46108"/>
            <a:ext cx="9220200" cy="8001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51579" y="3088566"/>
            <a:ext cx="922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Close</a:t>
            </a:r>
            <a:r>
              <a:rPr lang="zh-CN" altLang="en-US" dirty="0" smtClean="0"/>
              <a:t> </a:t>
            </a:r>
            <a:r>
              <a:rPr lang="en-US" altLang="zh-CN" dirty="0" smtClean="0"/>
              <a:t>current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terminal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re-open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terminal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79" y="3808789"/>
            <a:ext cx="9220200" cy="7493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451579" y="4658073"/>
            <a:ext cx="10078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 err="1" smtClean="0"/>
              <a:t>PySpark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</a:t>
            </a:r>
            <a:r>
              <a:rPr lang="zh-CN" altLang="en-US" dirty="0" smtClean="0"/>
              <a:t> </a:t>
            </a:r>
            <a:r>
              <a:rPr lang="en-US" altLang="zh-CN" dirty="0" smtClean="0"/>
              <a:t>been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merged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into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repository.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pyspark</a:t>
            </a:r>
            <a:r>
              <a:rPr lang="zh-CN" altLang="en-US" dirty="0" smtClean="0"/>
              <a:t> </a:t>
            </a:r>
            <a:r>
              <a:rPr lang="en-US" altLang="zh-CN" dirty="0" smtClean="0"/>
              <a:t>only,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simply</a:t>
            </a:r>
            <a:r>
              <a:rPr lang="zh-CN" altLang="en-US" dirty="0" smtClean="0"/>
              <a:t> </a:t>
            </a:r>
            <a:r>
              <a:rPr lang="en-US" altLang="zh-CN" dirty="0" smtClean="0"/>
              <a:t>install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using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following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command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1520" y="5551001"/>
            <a:ext cx="62992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6072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78701"/>
            <a:ext cx="4243466" cy="4198261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Run </a:t>
            </a:r>
            <a:r>
              <a:rPr lang="en-US" altLang="zh-CN" dirty="0" err="1" smtClean="0"/>
              <a:t>pyspark</a:t>
            </a:r>
            <a:endParaRPr lang="en-US" altLang="zh-CN" dirty="0" smtClean="0"/>
          </a:p>
          <a:p>
            <a:r>
              <a:rPr lang="en-US" altLang="zh-CN" dirty="0" err="1" smtClean="0"/>
              <a:t>Ctrl+D</a:t>
            </a:r>
            <a:r>
              <a:rPr lang="en-US" altLang="zh-CN" dirty="0" smtClean="0"/>
              <a:t> to exit spark</a:t>
            </a:r>
          </a:p>
          <a:p>
            <a:pPr marL="0" indent="0">
              <a:buNone/>
            </a:pPr>
            <a:r>
              <a:rPr lang="zh-CN" altLang="en-US" dirty="0"/>
              <a:t> </a:t>
            </a:r>
            <a:r>
              <a:rPr lang="zh-CN" altLang="en-US" dirty="0" smtClean="0"/>
              <a:t>    </a:t>
            </a:r>
            <a:endParaRPr lang="en-US" altLang="zh-CN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5053" y="1690687"/>
            <a:ext cx="6598912" cy="3974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842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TEST PYSPARK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6746" y="3988332"/>
            <a:ext cx="10030945" cy="2188630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 smtClean="0"/>
              <a:t>Open </a:t>
            </a:r>
            <a:r>
              <a:rPr lang="en-US" altLang="zh-CN" dirty="0" err="1" smtClean="0"/>
              <a:t>pycharm</a:t>
            </a:r>
            <a:r>
              <a:rPr lang="en-US" altLang="zh-CN" dirty="0" smtClean="0"/>
              <a:t>, create a new project  named </a:t>
            </a:r>
            <a:r>
              <a:rPr lang="en-US" altLang="zh-CN" dirty="0" err="1" smtClean="0"/>
              <a:t>WordCount</a:t>
            </a:r>
            <a:r>
              <a:rPr lang="en-US" altLang="zh-CN" dirty="0" smtClean="0"/>
              <a:t> and a python file.</a:t>
            </a:r>
          </a:p>
          <a:p>
            <a:r>
              <a:rPr lang="en-US" altLang="zh-CN" dirty="0" smtClean="0"/>
              <a:t>Add the interpreter:</a:t>
            </a:r>
          </a:p>
          <a:p>
            <a:r>
              <a:rPr lang="en-US" altLang="zh-CN" dirty="0" smtClean="0"/>
              <a:t>File-&gt;settings-&gt;</a:t>
            </a:r>
            <a:r>
              <a:rPr lang="en-US" altLang="zh-CN" dirty="0" err="1" smtClean="0"/>
              <a:t>project:wordcount</a:t>
            </a:r>
            <a:r>
              <a:rPr lang="en-US" altLang="zh-CN" dirty="0" smtClean="0"/>
              <a:t>-&gt;project interpreter: add interpreter ~/anaconda3/bin/python3.6</a:t>
            </a:r>
          </a:p>
          <a:p>
            <a:r>
              <a:rPr lang="en-US" altLang="zh-CN" dirty="0" smtClean="0"/>
              <a:t>Then run </a:t>
            </a:r>
            <a:r>
              <a:rPr lang="en-US" altLang="zh-CN" dirty="0" err="1" smtClean="0"/>
              <a:t>wordcount.py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     </a:t>
            </a:r>
            <a:endParaRPr lang="en-US" altLang="zh-CN" dirty="0" smtClean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747" y="1690688"/>
            <a:ext cx="9309100" cy="520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747" y="2322249"/>
            <a:ext cx="8445500" cy="355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6747" y="2788710"/>
            <a:ext cx="89916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577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TEST PYSPARK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967" y="1371639"/>
            <a:ext cx="7142066" cy="548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828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5105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PYSPARK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6747" y="1558977"/>
            <a:ext cx="3549242" cy="46179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 smtClean="0"/>
              <a:t>     </a:t>
            </a:r>
            <a:endParaRPr lang="en-US" altLang="zh-CN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368" y="1512425"/>
            <a:ext cx="6847248" cy="534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88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5105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PYSPARK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6747" y="1558977"/>
            <a:ext cx="3549242" cy="46179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 smtClean="0"/>
              <a:t>     </a:t>
            </a:r>
            <a:endParaRPr lang="en-US" altLang="zh-CN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764" y="1558977"/>
            <a:ext cx="7084843" cy="510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941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5105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PYSPARK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6747" y="1558977"/>
            <a:ext cx="3549242" cy="46179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 smtClean="0"/>
              <a:t>     </a:t>
            </a:r>
            <a:endParaRPr lang="en-US" altLang="zh-CN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234" y="1362422"/>
            <a:ext cx="7793532" cy="5495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21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3790"/>
            <a:ext cx="5637551" cy="433317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If you already have java installed, </a:t>
            </a:r>
            <a:r>
              <a:rPr lang="en-US" dirty="0" smtClean="0"/>
              <a:t>please </a:t>
            </a:r>
            <a:r>
              <a:rPr lang="en-US" dirty="0" smtClean="0"/>
              <a:t>skip this step.</a:t>
            </a:r>
          </a:p>
          <a:p>
            <a:pPr indent="-227880">
              <a:lnSpc>
                <a:spcPct val="110000"/>
              </a:lnSpc>
              <a:buClr>
                <a:srgbClr val="B71E42"/>
              </a:buClr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Go to </a:t>
            </a:r>
            <a:r>
              <a:rPr lang="en-US" u="sng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Gill Sans MT"/>
                <a:hlinkClick r:id="rId2"/>
              </a:rPr>
              <a:t>http://www.oracle.com/technetwork/java/javase/downloads/jdk8-downloads-2133151.html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to download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 Java SE Development Kit 8u144.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Remember to accept agreement and select Linux x64 </a:t>
            </a:r>
            <a:r>
              <a:rPr lang="en-US" u="sng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Gill Sans MT"/>
                <a:hlinkClick r:id="rId3"/>
              </a:rPr>
              <a:t>jdk-8u144-linux-x64.tar.gz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indent="-227880">
              <a:lnSpc>
                <a:spcPct val="110000"/>
              </a:lnSpc>
              <a:buClr>
                <a:srgbClr val="B71E42"/>
              </a:buClr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Go to directory where you store the file and enter the command as shown in right figure.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5" name="Picture 3"/>
          <p:cNvPicPr/>
          <p:nvPr/>
        </p:nvPicPr>
        <p:blipFill>
          <a:blip r:embed="rId4"/>
          <a:stretch/>
        </p:blipFill>
        <p:spPr>
          <a:xfrm>
            <a:off x="6475751" y="2045767"/>
            <a:ext cx="4959720" cy="30002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3781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3790"/>
            <a:ext cx="5637551" cy="4333173"/>
          </a:xfrm>
        </p:spPr>
        <p:txBody>
          <a:bodyPr>
            <a:normAutofit/>
          </a:bodyPr>
          <a:lstStyle/>
          <a:p>
            <a:pPr indent="-227880">
              <a:lnSpc>
                <a:spcPct val="120000"/>
              </a:lnSpc>
              <a:buClr>
                <a:srgbClr val="B71E42"/>
              </a:buClr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Rename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jdk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folder following commands in right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figure (please do not miss /)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indent="-227880">
              <a:lnSpc>
                <a:spcPct val="120000"/>
              </a:lnSpc>
              <a:buClr>
                <a:srgbClr val="B71E42"/>
              </a:buClr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Install vim by 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sudo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 apt-get install vim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6" name="Content Placeholder 3"/>
          <p:cNvPicPr/>
          <p:nvPr/>
        </p:nvPicPr>
        <p:blipFill>
          <a:blip r:embed="rId2"/>
          <a:stretch/>
        </p:blipFill>
        <p:spPr>
          <a:xfrm>
            <a:off x="6394080" y="2040627"/>
            <a:ext cx="4959720" cy="295092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0241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5"/>
          <p:cNvPicPr/>
          <p:nvPr/>
        </p:nvPicPr>
        <p:blipFill>
          <a:blip r:embed="rId2"/>
          <a:stretch/>
        </p:blipFill>
        <p:spPr>
          <a:xfrm>
            <a:off x="6059925" y="2015640"/>
            <a:ext cx="4791960" cy="3449880"/>
          </a:xfrm>
          <a:prstGeom prst="rect">
            <a:avLst/>
          </a:prstGeom>
          <a:ln>
            <a:noFill/>
          </a:ln>
        </p:spPr>
      </p:pic>
      <p:sp>
        <p:nvSpPr>
          <p:cNvPr id="91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Java installation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1451520" y="2015640"/>
            <a:ext cx="4161960" cy="344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28600" indent="-22788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Enter command (vim ~/.profile)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88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Enter All “export” part in the right figure at the end of this file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88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Press ESC, then press shift + 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88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Enter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wq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, press enter to save changes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888658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Content Placeholder 3"/>
          <p:cNvPicPr/>
          <p:nvPr/>
        </p:nvPicPr>
        <p:blipFill>
          <a:blip r:embed="rId2"/>
          <a:stretch/>
        </p:blipFill>
        <p:spPr>
          <a:xfrm>
            <a:off x="6144480" y="2015640"/>
            <a:ext cx="4859280" cy="3449880"/>
          </a:xfrm>
          <a:prstGeom prst="rect">
            <a:avLst/>
          </a:prstGeom>
          <a:ln>
            <a:noFill/>
          </a:ln>
        </p:spPr>
      </p:pic>
      <p:sp>
        <p:nvSpPr>
          <p:cNvPr id="94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Java installation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1451520" y="2015640"/>
            <a:ext cx="4161960" cy="344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28600" indent="-22788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Source this file according to command in the right figure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60784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6"/>
          <p:cNvPicPr/>
          <p:nvPr/>
        </p:nvPicPr>
        <p:blipFill>
          <a:blip r:embed="rId2"/>
          <a:stretch/>
        </p:blipFill>
        <p:spPr>
          <a:xfrm>
            <a:off x="6136200" y="2015640"/>
            <a:ext cx="4876560" cy="3449880"/>
          </a:xfrm>
          <a:prstGeom prst="rect">
            <a:avLst/>
          </a:prstGeom>
          <a:ln>
            <a:noFill/>
          </a:ln>
        </p:spPr>
      </p:pic>
      <p:sp>
        <p:nvSpPr>
          <p:cNvPr id="97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JAVA INSTALLATION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1451520" y="2015640"/>
            <a:ext cx="4161960" cy="344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28600" indent="-22788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Verify your installation.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880">
              <a:lnSpc>
                <a:spcPct val="120000"/>
              </a:lnSpc>
              <a:buClr>
                <a:srgbClr val="B71E42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Restart Ubuntu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84050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Download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5427689" cy="4486275"/>
          </a:xfrm>
        </p:spPr>
        <p:txBody>
          <a:bodyPr>
            <a:normAutofit fontScale="47500" lnSpcReduction="20000"/>
          </a:bodyPr>
          <a:lstStyle/>
          <a:p>
            <a:r>
              <a:rPr lang="en-US" dirty="0" smtClean="0">
                <a:hlinkClick r:id="rId2"/>
              </a:rPr>
              <a:t>http://spark.apache.org/downloads.html</a:t>
            </a:r>
            <a:r>
              <a:rPr lang="zh-CN" altLang="en-US" dirty="0" smtClean="0"/>
              <a:t> （</a:t>
            </a:r>
            <a:r>
              <a:rPr lang="en-US" altLang="zh-CN" dirty="0" smtClean="0"/>
              <a:t>2.2.1 version</a:t>
            </a:r>
            <a:r>
              <a:rPr lang="zh-CN" altLang="en-US" dirty="0" smtClean="0"/>
              <a:t>）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Do not download the latest version</a:t>
            </a:r>
          </a:p>
          <a:p>
            <a:r>
              <a:rPr lang="en-US" altLang="zh-CN" dirty="0" smtClean="0"/>
              <a:t>Unzip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extract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directory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double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clicking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tgz</a:t>
            </a:r>
            <a:r>
              <a:rPr lang="zh-CN" altLang="en-US" dirty="0" smtClean="0"/>
              <a:t> </a:t>
            </a:r>
            <a:r>
              <a:rPr lang="en-US" altLang="zh-CN" dirty="0" smtClean="0"/>
              <a:t>file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extract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</a:p>
          <a:p>
            <a:endParaRPr lang="en-US" altLang="zh-CN" dirty="0"/>
          </a:p>
          <a:p>
            <a:r>
              <a:rPr lang="en-US" altLang="zh-CN" dirty="0" smtClean="0"/>
              <a:t>Rename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spark</a:t>
            </a:r>
            <a:r>
              <a:rPr lang="zh-CN" altLang="en-US" dirty="0" smtClean="0"/>
              <a:t> </a:t>
            </a:r>
            <a:r>
              <a:rPr lang="en-US" altLang="zh-CN" dirty="0" smtClean="0"/>
              <a:t>directory</a:t>
            </a:r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﻿mv ~/Downloads/spark-2.2.0-bin-hadoop2.7/ ~/Documents/spark/</a:t>
            </a:r>
            <a:r>
              <a:rPr lang="zh-CN" altLang="en-US" dirty="0" smtClean="0"/>
              <a:t> （</a:t>
            </a:r>
            <a:r>
              <a:rPr lang="en-US" altLang="zh-CN" dirty="0" smtClean="0"/>
              <a:t>please do not miss /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environment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following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~/.profile</a:t>
            </a:r>
            <a:r>
              <a:rPr lang="zh-CN" altLang="en-US" dirty="0" smtClean="0"/>
              <a:t> 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</a:t>
            </a:r>
            <a:r>
              <a:rPr lang="zh-CN" altLang="en-US" dirty="0" smtClean="0"/>
              <a:t>   </a:t>
            </a:r>
            <a:r>
              <a:rPr lang="en-US" altLang="zh-CN" dirty="0" smtClean="0"/>
              <a:t>vim</a:t>
            </a:r>
            <a:r>
              <a:rPr lang="zh-CN" altLang="en-US" dirty="0" smtClean="0"/>
              <a:t> </a:t>
            </a:r>
            <a:r>
              <a:rPr lang="en-US" altLang="zh-CN" dirty="0" smtClean="0"/>
              <a:t>~/.profile</a:t>
            </a:r>
          </a:p>
          <a:p>
            <a:pPr marL="0" indent="0">
              <a:buNone/>
            </a:pPr>
            <a:r>
              <a:rPr lang="en-US" altLang="zh-CN" dirty="0" smtClean="0"/>
              <a:t>﻿export PATH=$PATH:/home/</a:t>
            </a:r>
            <a:r>
              <a:rPr lang="en-US" altLang="zh-CN" dirty="0" err="1" smtClean="0"/>
              <a:t>alan</a:t>
            </a:r>
            <a:r>
              <a:rPr lang="en-US" altLang="zh-CN" dirty="0" smtClean="0"/>
              <a:t>/Documents/spark/bin (change to your own directory)</a:t>
            </a:r>
          </a:p>
          <a:p>
            <a:r>
              <a:rPr lang="en-US" altLang="zh-CN" dirty="0" smtClean="0"/>
              <a:t>Save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&lt;ESC&gt;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enter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:</a:t>
            </a:r>
            <a:r>
              <a:rPr lang="en-US" altLang="zh-CN" dirty="0" err="1" smtClean="0"/>
              <a:t>wq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then</a:t>
            </a:r>
            <a:r>
              <a:rPr lang="zh-CN" altLang="en-US" dirty="0" smtClean="0"/>
              <a:t> </a:t>
            </a:r>
            <a:r>
              <a:rPr lang="en-US" altLang="zh-CN" dirty="0" smtClean="0"/>
              <a:t>hit</a:t>
            </a:r>
            <a:r>
              <a:rPr lang="zh-CN" altLang="en-US" dirty="0" smtClean="0"/>
              <a:t> </a:t>
            </a:r>
            <a:r>
              <a:rPr lang="en-US" altLang="zh-CN" dirty="0" smtClean="0"/>
              <a:t>enter</a:t>
            </a:r>
          </a:p>
          <a:p>
            <a:r>
              <a:rPr lang="en-US" altLang="zh-CN" dirty="0" smtClean="0"/>
              <a:t>Run</a:t>
            </a:r>
            <a:r>
              <a:rPr lang="zh-CN" altLang="en-US" dirty="0" smtClean="0"/>
              <a:t> </a:t>
            </a:r>
            <a:r>
              <a:rPr lang="en-US" altLang="zh-CN" dirty="0" smtClean="0"/>
              <a:t>following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command</a:t>
            </a:r>
          </a:p>
          <a:p>
            <a:pPr marL="0" indent="0">
              <a:buNone/>
            </a:pPr>
            <a:r>
              <a:rPr lang="zh-CN" altLang="en-US" dirty="0" smtClean="0"/>
              <a:t>    </a:t>
            </a:r>
            <a:r>
              <a:rPr lang="en-US" altLang="zh-CN" dirty="0" smtClean="0"/>
              <a:t>source</a:t>
            </a:r>
            <a:r>
              <a:rPr lang="zh-CN" altLang="en-US" dirty="0" smtClean="0"/>
              <a:t> </a:t>
            </a:r>
            <a:r>
              <a:rPr lang="en-US" altLang="zh-CN" dirty="0" smtClean="0"/>
              <a:t>~/.profile</a:t>
            </a:r>
          </a:p>
          <a:p>
            <a:pPr marL="0" indent="0">
              <a:buNone/>
            </a:pPr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4013" y="3479664"/>
            <a:ext cx="5687987" cy="3550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4013" y="4463969"/>
            <a:ext cx="5687987" cy="2064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2520" y="1435567"/>
            <a:ext cx="6189480" cy="168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17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0" strike="noStrike" cap="all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PYTHON </a:t>
            </a:r>
            <a:r>
              <a:rPr lang="en-US" sz="32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INSTALLATION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1451519" y="1678898"/>
            <a:ext cx="8606881" cy="378662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altLang="zh-CN" sz="2000" dirty="0" err="1"/>
              <a:t>PyCharm</a:t>
            </a:r>
            <a:r>
              <a:rPr lang="zh-CN" altLang="en-US" sz="2000" dirty="0"/>
              <a:t> </a:t>
            </a:r>
            <a:r>
              <a:rPr lang="en-US" altLang="zh-CN" sz="2000" dirty="0"/>
              <a:t>Installation</a:t>
            </a:r>
            <a:r>
              <a:rPr lang="zh-CN" altLang="en-US" sz="2000" dirty="0"/>
              <a:t> </a:t>
            </a:r>
            <a:r>
              <a:rPr lang="en-US" sz="2000" dirty="0" smtClean="0">
                <a:hlinkClick r:id="rId2"/>
              </a:rPr>
              <a:t>https</a:t>
            </a:r>
            <a:r>
              <a:rPr lang="en-US" sz="2000" dirty="0">
                <a:hlinkClick r:id="rId2"/>
              </a:rPr>
              <a:t>://www.jetbrains.com/pycharm/download/#section=mac</a:t>
            </a:r>
            <a:r>
              <a:rPr lang="zh-CN" altLang="en-US" sz="2000" dirty="0"/>
              <a:t> </a:t>
            </a:r>
            <a:r>
              <a:rPr lang="en-US" altLang="zh-CN" sz="2000" dirty="0"/>
              <a:t>for</a:t>
            </a:r>
            <a:r>
              <a:rPr lang="zh-CN" altLang="en-US" sz="2000" dirty="0"/>
              <a:t> </a:t>
            </a:r>
            <a:r>
              <a:rPr lang="en-US" altLang="zh-CN" sz="2000" dirty="0"/>
              <a:t>mac</a:t>
            </a:r>
          </a:p>
          <a:p>
            <a:r>
              <a:rPr lang="en-US" sz="2000" dirty="0">
                <a:hlinkClick r:id="rId3"/>
              </a:rPr>
              <a:t>https://www.jetbrains.com/pycharm/download/#section=linux</a:t>
            </a:r>
            <a:r>
              <a:rPr lang="zh-CN" altLang="en-US" sz="2000" dirty="0"/>
              <a:t> </a:t>
            </a:r>
            <a:r>
              <a:rPr lang="en-US" altLang="zh-CN" sz="2000" dirty="0"/>
              <a:t>for</a:t>
            </a:r>
            <a:r>
              <a:rPr lang="zh-CN" altLang="en-US" sz="2000" dirty="0"/>
              <a:t> </a:t>
            </a:r>
            <a:r>
              <a:rPr lang="en-US" altLang="zh-CN" sz="2000" dirty="0" err="1"/>
              <a:t>linux</a:t>
            </a:r>
            <a:endParaRPr lang="en-US" altLang="zh-CN" sz="2000" dirty="0"/>
          </a:p>
          <a:p>
            <a:r>
              <a:rPr lang="en-US" altLang="zh-CN" sz="2000" dirty="0" smtClean="0"/>
              <a:t>Download the community version. Unzip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downloaded</a:t>
            </a:r>
            <a:r>
              <a:rPr lang="zh-CN" altLang="en-US" sz="2000" dirty="0"/>
              <a:t> </a:t>
            </a:r>
            <a:r>
              <a:rPr lang="en-US" altLang="zh-CN" sz="2000" dirty="0"/>
              <a:t>file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install</a:t>
            </a:r>
            <a:r>
              <a:rPr lang="zh-CN" altLang="en-US" sz="2000" dirty="0"/>
              <a:t> </a:t>
            </a:r>
            <a:r>
              <a:rPr lang="en-US" altLang="zh-CN" sz="2000" dirty="0"/>
              <a:t>it.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Open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terminal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type</a:t>
            </a:r>
            <a:r>
              <a:rPr lang="zh-CN" altLang="en-US" sz="2000" dirty="0"/>
              <a:t> </a:t>
            </a:r>
            <a:r>
              <a:rPr lang="en-US" altLang="zh-CN" sz="2000" dirty="0"/>
              <a:t>python</a:t>
            </a:r>
            <a:r>
              <a:rPr lang="zh-CN" altLang="en-US" sz="2000" dirty="0"/>
              <a:t> </a:t>
            </a:r>
            <a:r>
              <a:rPr lang="en-US" altLang="zh-CN" sz="2000" dirty="0"/>
              <a:t>--</a:t>
            </a:r>
            <a:r>
              <a:rPr lang="zh-CN" altLang="en-US" sz="2000" dirty="0"/>
              <a:t> </a:t>
            </a:r>
            <a:r>
              <a:rPr lang="en-US" altLang="zh-CN" sz="2000" dirty="0"/>
              <a:t>version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check</a:t>
            </a:r>
            <a:r>
              <a:rPr lang="zh-CN" altLang="en-US" sz="2000" dirty="0"/>
              <a:t> </a:t>
            </a:r>
            <a:r>
              <a:rPr lang="en-US" altLang="zh-CN" sz="2000" dirty="0"/>
              <a:t>your</a:t>
            </a:r>
            <a:r>
              <a:rPr lang="zh-CN" altLang="en-US" sz="2000" dirty="0"/>
              <a:t> </a:t>
            </a:r>
            <a:r>
              <a:rPr lang="en-US" altLang="zh-CN" sz="2000" dirty="0"/>
              <a:t>current</a:t>
            </a:r>
            <a:r>
              <a:rPr lang="zh-CN" altLang="en-US" sz="2000" dirty="0"/>
              <a:t> </a:t>
            </a:r>
            <a:r>
              <a:rPr lang="en-US" altLang="zh-CN" sz="2000" dirty="0"/>
              <a:t>python</a:t>
            </a:r>
            <a:r>
              <a:rPr lang="zh-CN" altLang="en-US" sz="2000" dirty="0"/>
              <a:t> </a:t>
            </a:r>
            <a:r>
              <a:rPr lang="en-US" altLang="zh-CN" sz="2000" dirty="0"/>
              <a:t>version</a:t>
            </a:r>
          </a:p>
          <a:p>
            <a:r>
              <a:rPr lang="en-US" altLang="zh-CN" sz="2000" dirty="0"/>
              <a:t>Download</a:t>
            </a:r>
            <a:r>
              <a:rPr lang="zh-CN" altLang="en-US" sz="2000" dirty="0"/>
              <a:t> </a:t>
            </a:r>
            <a:r>
              <a:rPr lang="en-US" altLang="zh-CN" sz="2000" dirty="0"/>
              <a:t>Anaconda</a:t>
            </a:r>
          </a:p>
          <a:p>
            <a:r>
              <a:rPr lang="en-US" altLang="zh-CN" sz="2000" dirty="0">
                <a:hlinkClick r:id="rId4"/>
              </a:rPr>
              <a:t>https://www.anaconda.com/download/#macos</a:t>
            </a:r>
            <a:r>
              <a:rPr lang="zh-CN" altLang="en-US" sz="2000" dirty="0"/>
              <a:t> </a:t>
            </a:r>
            <a:r>
              <a:rPr lang="en-US" altLang="zh-CN" sz="2000" dirty="0"/>
              <a:t>for</a:t>
            </a:r>
            <a:r>
              <a:rPr lang="zh-CN" altLang="en-US" sz="2000" dirty="0"/>
              <a:t> </a:t>
            </a:r>
            <a:r>
              <a:rPr lang="en-US" altLang="zh-CN" sz="2000" dirty="0"/>
              <a:t>mac</a:t>
            </a:r>
          </a:p>
          <a:p>
            <a:r>
              <a:rPr lang="en-US" altLang="zh-CN" sz="2000" dirty="0">
                <a:hlinkClick r:id="rId5"/>
              </a:rPr>
              <a:t>https://www.anaconda.com/download/#linux</a:t>
            </a:r>
            <a:r>
              <a:rPr lang="zh-CN" altLang="en-US" sz="2000" dirty="0"/>
              <a:t> </a:t>
            </a:r>
            <a:r>
              <a:rPr lang="en-US" altLang="zh-CN" sz="2000" dirty="0"/>
              <a:t>for</a:t>
            </a:r>
            <a:r>
              <a:rPr lang="zh-CN" altLang="en-US" sz="2000" dirty="0"/>
              <a:t> </a:t>
            </a:r>
            <a:r>
              <a:rPr lang="en-US" altLang="zh-CN" sz="2000" dirty="0" err="1"/>
              <a:t>linux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r>
              <a:rPr lang="en-US" altLang="zh-CN" sz="2000" dirty="0"/>
              <a:t>Note</a:t>
            </a:r>
            <a:r>
              <a:rPr lang="zh-CN" altLang="en-US" sz="2000" dirty="0"/>
              <a:t> </a:t>
            </a:r>
            <a:r>
              <a:rPr lang="en-US" altLang="zh-CN" sz="2000" dirty="0"/>
              <a:t>that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Pyspark</a:t>
            </a:r>
            <a:r>
              <a:rPr lang="zh-CN" altLang="en-US" sz="2000" dirty="0"/>
              <a:t> </a:t>
            </a:r>
            <a:r>
              <a:rPr lang="en-US" altLang="zh-CN" sz="2000" dirty="0"/>
              <a:t>supports</a:t>
            </a:r>
            <a:r>
              <a:rPr lang="zh-CN" altLang="en-US" sz="2000" dirty="0"/>
              <a:t> </a:t>
            </a:r>
            <a:r>
              <a:rPr lang="mr-IN" sz="2000" dirty="0" err="1"/>
              <a:t>Python</a:t>
            </a:r>
            <a:r>
              <a:rPr lang="mr-IN" sz="2000" dirty="0"/>
              <a:t> 2.7+/3.4+</a:t>
            </a:r>
            <a:endParaRPr lang="en-US" sz="2000" dirty="0"/>
          </a:p>
          <a:p>
            <a:r>
              <a:rPr lang="en-US" altLang="zh-CN" sz="2000" dirty="0"/>
              <a:t>Install</a:t>
            </a:r>
            <a:r>
              <a:rPr lang="zh-CN" altLang="en-US" sz="2000" dirty="0"/>
              <a:t> </a:t>
            </a:r>
            <a:r>
              <a:rPr lang="en-US" altLang="zh-CN" sz="2000" dirty="0"/>
              <a:t>Anaconda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make</a:t>
            </a:r>
            <a:r>
              <a:rPr lang="zh-CN" altLang="en-US" sz="2000" dirty="0"/>
              <a:t> </a:t>
            </a:r>
            <a:r>
              <a:rPr lang="en-US" altLang="zh-CN" sz="2000" dirty="0"/>
              <a:t>sure</a:t>
            </a:r>
            <a:r>
              <a:rPr lang="zh-CN" altLang="en-US" sz="2000" dirty="0"/>
              <a:t> </a:t>
            </a:r>
            <a:r>
              <a:rPr lang="en-US" altLang="zh-CN" sz="2000" dirty="0"/>
              <a:t>at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end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installation,</a:t>
            </a:r>
            <a:r>
              <a:rPr lang="zh-CN" altLang="en-US" sz="2000" dirty="0"/>
              <a:t> </a:t>
            </a:r>
            <a:r>
              <a:rPr lang="en-US" altLang="zh-CN" sz="2000" dirty="0"/>
              <a:t>let</a:t>
            </a:r>
            <a:r>
              <a:rPr lang="zh-CN" altLang="en-US" sz="2000" dirty="0"/>
              <a:t> </a:t>
            </a:r>
            <a:r>
              <a:rPr lang="en-US" altLang="zh-CN" sz="2000" dirty="0"/>
              <a:t>anaconda</a:t>
            </a:r>
            <a:r>
              <a:rPr lang="zh-CN" altLang="en-US" sz="2000" dirty="0"/>
              <a:t> </a:t>
            </a:r>
            <a:r>
              <a:rPr lang="en-US" altLang="zh-CN" sz="2000" dirty="0"/>
              <a:t>modify</a:t>
            </a:r>
            <a:r>
              <a:rPr lang="zh-CN" altLang="en-US" sz="2000" dirty="0"/>
              <a:t> </a:t>
            </a:r>
            <a:r>
              <a:rPr lang="en-US" altLang="zh-CN" sz="2000" dirty="0"/>
              <a:t>your</a:t>
            </a:r>
            <a:r>
              <a:rPr lang="zh-CN" altLang="en-US" sz="2000" dirty="0"/>
              <a:t> </a:t>
            </a:r>
            <a:r>
              <a:rPr lang="en-US" altLang="zh-CN" sz="2000" dirty="0"/>
              <a:t>PATH</a:t>
            </a:r>
            <a:r>
              <a:rPr lang="zh-CN" altLang="en-US" sz="2000" dirty="0"/>
              <a:t> </a:t>
            </a:r>
            <a:r>
              <a:rPr lang="en-US" altLang="zh-CN" sz="2000" dirty="0"/>
              <a:t>variable</a:t>
            </a:r>
            <a:r>
              <a:rPr lang="zh-CN" altLang="en-US" sz="2000" dirty="0"/>
              <a:t> </a:t>
            </a:r>
            <a:r>
              <a:rPr lang="en-US" altLang="zh-CN" sz="2000" dirty="0"/>
              <a:t>by</a:t>
            </a:r>
            <a:r>
              <a:rPr lang="zh-CN" altLang="en-US" sz="2000" dirty="0"/>
              <a:t> </a:t>
            </a:r>
            <a:r>
              <a:rPr lang="en-US" altLang="zh-CN" sz="2000" dirty="0"/>
              <a:t>adding</a:t>
            </a:r>
            <a:r>
              <a:rPr lang="zh-CN" altLang="en-US" sz="2000" dirty="0"/>
              <a:t> </a:t>
            </a:r>
            <a:r>
              <a:rPr lang="en-US" altLang="zh-CN" sz="2000" dirty="0"/>
              <a:t>anaconda</a:t>
            </a:r>
            <a:r>
              <a:rPr lang="zh-CN" altLang="en-US" sz="2000" dirty="0"/>
              <a:t> </a:t>
            </a:r>
            <a:r>
              <a:rPr lang="en-US" altLang="zh-CN" sz="2000" dirty="0"/>
              <a:t>path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front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your</a:t>
            </a:r>
            <a:r>
              <a:rPr lang="zh-CN" altLang="en-US" sz="2000" dirty="0"/>
              <a:t> </a:t>
            </a:r>
            <a:r>
              <a:rPr lang="en-US" altLang="zh-CN" sz="2000" dirty="0"/>
              <a:t>PATH</a:t>
            </a:r>
            <a:r>
              <a:rPr lang="zh-CN" altLang="en-US" sz="2000" dirty="0"/>
              <a:t> </a:t>
            </a:r>
            <a:r>
              <a:rPr lang="en-US" altLang="zh-CN" sz="2000" dirty="0"/>
              <a:t>variable</a:t>
            </a:r>
          </a:p>
        </p:txBody>
      </p:sp>
    </p:spTree>
    <p:extLst>
      <p:ext uri="{BB962C8B-B14F-4D97-AF65-F5344CB8AC3E}">
        <p14:creationId xmlns:p14="http://schemas.microsoft.com/office/powerpoint/2010/main" val="12951382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1451520" y="804600"/>
            <a:ext cx="9602640" cy="1048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0" strike="noStrike" cap="all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PYTHON </a:t>
            </a:r>
            <a:r>
              <a:rPr lang="en-US" sz="3200" b="0" strike="noStrike" cap="all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Gill Sans MT"/>
              </a:rPr>
              <a:t>INSTALLATION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20" y="1853280"/>
            <a:ext cx="7716484" cy="15304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20" y="3510472"/>
            <a:ext cx="81661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7387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329</Words>
  <Application>Microsoft Macintosh PowerPoint</Application>
  <PresentationFormat>Widescreen</PresentationFormat>
  <Paragraphs>69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Calibri</vt:lpstr>
      <vt:lpstr>Calibri Light</vt:lpstr>
      <vt:lpstr>DengXian</vt:lpstr>
      <vt:lpstr>DengXian Light</vt:lpstr>
      <vt:lpstr>Gill Sans MT</vt:lpstr>
      <vt:lpstr>Mangal</vt:lpstr>
      <vt:lpstr>Arial</vt:lpstr>
      <vt:lpstr>Office Theme</vt:lpstr>
      <vt:lpstr>Spark Installation Tutorial</vt:lpstr>
      <vt:lpstr>Java Installation</vt:lpstr>
      <vt:lpstr>Java Installation</vt:lpstr>
      <vt:lpstr>PowerPoint Presentation</vt:lpstr>
      <vt:lpstr>PowerPoint Presentation</vt:lpstr>
      <vt:lpstr>PowerPoint Presentation</vt:lpstr>
      <vt:lpstr>Download Spark</vt:lpstr>
      <vt:lpstr>PowerPoint Presentation</vt:lpstr>
      <vt:lpstr>PowerPoint Presentation</vt:lpstr>
      <vt:lpstr>PowerPoint Presentation</vt:lpstr>
      <vt:lpstr>Test Spark</vt:lpstr>
      <vt:lpstr>TEST PYSPARK</vt:lpstr>
      <vt:lpstr>TEST PYSPARK</vt:lpstr>
      <vt:lpstr>TEST PYSPARK</vt:lpstr>
      <vt:lpstr>TEST PYSPARK</vt:lpstr>
      <vt:lpstr>TEST PYSPARK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 Installation Tutorial</dc:title>
  <dc:creator>Gao, Yang</dc:creator>
  <cp:lastModifiedBy>Tao, Hemeng</cp:lastModifiedBy>
  <cp:revision>17</cp:revision>
  <dcterms:created xsi:type="dcterms:W3CDTF">2017-10-09T17:37:39Z</dcterms:created>
  <dcterms:modified xsi:type="dcterms:W3CDTF">2018-10-07T22:43:11Z</dcterms:modified>
</cp:coreProperties>
</file>

<file path=docProps/thumbnail.jpeg>
</file>